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4"/>
  </p:notesMasterIdLst>
  <p:handoutMasterIdLst>
    <p:handoutMasterId r:id="rId15"/>
  </p:handoutMasterIdLst>
  <p:sldIdLst>
    <p:sldId id="259" r:id="rId5"/>
    <p:sldId id="262" r:id="rId6"/>
    <p:sldId id="263" r:id="rId7"/>
    <p:sldId id="272" r:id="rId8"/>
    <p:sldId id="273" r:id="rId9"/>
    <p:sldId id="274" r:id="rId10"/>
    <p:sldId id="275" r:id="rId11"/>
    <p:sldId id="276" r:id="rId12"/>
    <p:sldId id="265" r:id="rId13"/>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4404"/>
    <a:srgbClr val="5F6F0F"/>
    <a:srgbClr val="718412"/>
    <a:srgbClr val="65741A"/>
    <a:srgbClr val="70811D"/>
    <a:srgbClr val="7B8D1F"/>
    <a:srgbClr val="839721"/>
    <a:srgbClr val="95AB25"/>
    <a:srgbClr val="BC5500"/>
    <a:srgbClr val="C45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p:cViewPr varScale="1">
        <p:scale>
          <a:sx n="54" d="100"/>
          <a:sy n="54" d="100"/>
        </p:scale>
        <p:origin x="78" y="888"/>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2838"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B4EDC-59C0-49C7-8ADA-5A781B329E02}" type="datetimeFigureOut">
              <a:rPr lang="en-US"/>
              <a:t>11/27/2018</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429053-DC2A-4342-ADD4-2FD729D91E2C}" type="slidenum">
              <a:rPr/>
              <a:t>‹#›</a:t>
            </a:fld>
            <a:endParaRPr/>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D8D46A-B586-417D-BFBD-8C8FE0AAF762}" type="datetimeFigureOut">
              <a:rPr lang="en-US"/>
              <a:t>11/27/2018</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BA5BD7-F043-4D1B-AA17-CD412FC534DE}" type="slidenum">
              <a:rPr/>
              <a:t>‹#›</a:t>
            </a:fld>
            <a:endParaRPr/>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21" name="diagonals"/>
          <p:cNvGrpSpPr/>
          <p:nvPr/>
        </p:nvGrpSpPr>
        <p:grpSpPr>
          <a:xfrm>
            <a:off x="7516443" y="4145281"/>
            <a:ext cx="4686117" cy="2731407"/>
            <a:chOff x="5638800" y="3108960"/>
            <a:chExt cx="3515503" cy="2048555"/>
          </a:xfrm>
        </p:grpSpPr>
        <p:cxnSp>
          <p:nvCxnSpPr>
            <p:cNvPr id="14" name="Straight Connector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Straight Connector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bottom lines"/>
          <p:cNvGrpSpPr/>
          <p:nvPr/>
        </p:nvGrpSpPr>
        <p:grpSpPr>
          <a:xfrm>
            <a:off x="-8916" y="6057149"/>
            <a:ext cx="5498726" cy="820207"/>
            <a:chOff x="-6689" y="4553748"/>
            <a:chExt cx="4125119" cy="615155"/>
          </a:xfrm>
        </p:grpSpPr>
        <p:sp>
          <p:nvSpPr>
            <p:cNvPr id="9" name="Freeform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0" name="Freeform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1" name="Freeform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Title 1"/>
          <p:cNvSpPr>
            <a:spLocks noGrp="1"/>
          </p:cNvSpPr>
          <p:nvPr>
            <p:ph type="ctrTitle"/>
          </p:nvPr>
        </p:nvSpPr>
        <p:spPr>
          <a:xfrm>
            <a:off x="1625176" y="584200"/>
            <a:ext cx="8735325" cy="2000251"/>
          </a:xfrm>
        </p:spPr>
        <p:txBody>
          <a:bodyPr>
            <a:normAutofit/>
          </a:bodyPr>
          <a:lstStyle>
            <a:lvl1pPr>
              <a:defRPr sz="5400"/>
            </a:lvl1pPr>
          </a:lstStyle>
          <a:p>
            <a:r>
              <a:rPr lang="en-US" smtClean="0"/>
              <a:t>Click to edit Master title style</a:t>
            </a:r>
            <a:endParaRPr/>
          </a:p>
        </p:txBody>
      </p:sp>
      <p:sp>
        <p:nvSpPr>
          <p:cNvPr id="3" name="Subtitle 2"/>
          <p:cNvSpPr>
            <a:spLocks noGrp="1"/>
          </p:cNvSpPr>
          <p:nvPr>
            <p:ph type="subTitle" idx="1"/>
          </p:nvPr>
        </p:nvSpPr>
        <p:spPr>
          <a:xfrm>
            <a:off x="1625176" y="2616200"/>
            <a:ext cx="8735325" cy="1752600"/>
          </a:xfrm>
        </p:spPr>
        <p:txBody>
          <a:bodyPr>
            <a:normAutofit/>
          </a:bodyPr>
          <a:lstStyle>
            <a:lvl1pPr marL="0" indent="0" algn="l">
              <a:spcBef>
                <a:spcPts val="0"/>
              </a:spcBef>
              <a:buNone/>
              <a:defRPr sz="2800" cap="all"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smtClean="0"/>
              <a:t>Click to edit Master subtitle style</a:t>
            </a:r>
            <a:endParaRPr/>
          </a:p>
        </p:txBody>
      </p:sp>
      <p:sp>
        <p:nvSpPr>
          <p:cNvPr id="22" name="Date Placeholder 21"/>
          <p:cNvSpPr>
            <a:spLocks noGrp="1"/>
          </p:cNvSpPr>
          <p:nvPr>
            <p:ph type="dt" sz="half" idx="10"/>
          </p:nvPr>
        </p:nvSpPr>
        <p:spPr/>
        <p:txBody>
          <a:bodyPr/>
          <a:lstStyle/>
          <a:p>
            <a:fld id="{F0DFD029-FB74-4578-B929-F66AA97659CA}" type="datetimeFigureOut">
              <a:rPr lang="en-US"/>
              <a:t>11/27/2018</a:t>
            </a:fld>
            <a:endParaRPr/>
          </a:p>
        </p:txBody>
      </p:sp>
      <p:sp>
        <p:nvSpPr>
          <p:cNvPr id="23" name="Footer Placeholder 22"/>
          <p:cNvSpPr>
            <a:spLocks noGrp="1"/>
          </p:cNvSpPr>
          <p:nvPr>
            <p:ph type="ftr" sz="quarter" idx="11"/>
          </p:nvPr>
        </p:nvSpPr>
        <p:spPr/>
        <p:txBody>
          <a:bodyPr/>
          <a:lstStyle/>
          <a:p>
            <a:endParaRPr/>
          </a:p>
        </p:txBody>
      </p:sp>
      <p:sp>
        <p:nvSpPr>
          <p:cNvPr id="24" name="Slide Number Placeholder 2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8474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11/27/2018</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99667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584200"/>
            <a:ext cx="2742486" cy="5588000"/>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1218882" y="584200"/>
            <a:ext cx="7414869" cy="5588000"/>
          </a:xfrm>
        </p:spPr>
        <p:txBody>
          <a:bodyPr vert="eaVert"/>
          <a:lstStyle>
            <a:lvl5pPr>
              <a:defRPr/>
            </a:lvl5pPr>
            <a:lvl6pPr>
              <a:defRPr/>
            </a:lvl6pPr>
            <a:lvl7pPr>
              <a:defRPr/>
            </a:lvl7pPr>
            <a:lvl8pPr>
              <a:defRPr/>
            </a:lvl8pPr>
            <a:lvl9pPr>
              <a:defRPr/>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11/27/2018</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88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11/27/2018</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1" name="diagonals"/>
          <p:cNvGrpSpPr/>
          <p:nvPr/>
        </p:nvGrpSpPr>
        <p:grpSpPr>
          <a:xfrm>
            <a:off x="7516443" y="4145281"/>
            <a:ext cx="4686117" cy="2731407"/>
            <a:chOff x="5638800" y="3108960"/>
            <a:chExt cx="3515503" cy="2048555"/>
          </a:xfrm>
        </p:grpSpPr>
        <p:cxnSp>
          <p:nvCxnSpPr>
            <p:cNvPr id="12" name="Straight Connector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Straight Connector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Straight Connector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
        <p:nvSpPr>
          <p:cNvPr id="2" name="Title 1"/>
          <p:cNvSpPr>
            <a:spLocks noGrp="1"/>
          </p:cNvSpPr>
          <p:nvPr>
            <p:ph type="title"/>
          </p:nvPr>
        </p:nvSpPr>
        <p:spPr>
          <a:xfrm>
            <a:off x="1625177" y="2209801"/>
            <a:ext cx="8938472" cy="2764335"/>
          </a:xfrm>
        </p:spPr>
        <p:txBody>
          <a:bodyPr anchor="b">
            <a:normAutofit/>
          </a:bodyPr>
          <a:lstStyle>
            <a:lvl1pPr algn="l">
              <a:defRPr sz="5400" b="0" cap="none" baseline="0"/>
            </a:lvl1pPr>
          </a:lstStyle>
          <a:p>
            <a:r>
              <a:rPr lang="en-US" smtClean="0"/>
              <a:t>Click to edit Master title style</a:t>
            </a:r>
            <a:endParaRPr/>
          </a:p>
        </p:txBody>
      </p:sp>
      <p:sp>
        <p:nvSpPr>
          <p:cNvPr id="3" name="Text Placeholder 2"/>
          <p:cNvSpPr>
            <a:spLocks noGrp="1"/>
          </p:cNvSpPr>
          <p:nvPr>
            <p:ph type="body" idx="1"/>
          </p:nvPr>
        </p:nvSpPr>
        <p:spPr>
          <a:xfrm>
            <a:off x="1625176" y="4951266"/>
            <a:ext cx="7069519" cy="1220933"/>
          </a:xfrm>
        </p:spPr>
        <p:txBody>
          <a:bodyPr anchor="t">
            <a:normAutofit/>
          </a:bodyPr>
          <a:lstStyle>
            <a:lvl1pPr marL="0" indent="0">
              <a:spcBef>
                <a:spcPts val="0"/>
              </a:spcBef>
              <a:buNone/>
              <a:defRPr sz="2800" cap="all"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0DFD029-FB74-4578-B929-F66AA97659CA}" type="datetimeFigureOut">
              <a:rPr lang="en-US"/>
              <a:t>11/27/2018</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6163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218883"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6500707"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11/27/2018</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557647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1218883"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smtClean="0"/>
              <a:t>Edit Master text styles</a:t>
            </a:r>
          </a:p>
        </p:txBody>
      </p:sp>
      <p:sp>
        <p:nvSpPr>
          <p:cNvPr id="4" name="Content Placeholder 3"/>
          <p:cNvSpPr>
            <a:spLocks noGrp="1"/>
          </p:cNvSpPr>
          <p:nvPr>
            <p:ph sz="half" idx="2"/>
          </p:nvPr>
        </p:nvSpPr>
        <p:spPr>
          <a:xfrm>
            <a:off x="1218883"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a:lvl6pPr>
            <a:lvl7pPr>
              <a:defRPr sz="2000" baseline="0"/>
            </a:lvl7pPr>
            <a:lvl8pPr>
              <a:defRPr sz="2000" baseline="0"/>
            </a:lvl8pPr>
            <a:lvl9pPr>
              <a:defRPr sz="2000"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496644"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smtClean="0"/>
              <a:t>Edit Master text styles</a:t>
            </a:r>
          </a:p>
        </p:txBody>
      </p:sp>
      <p:sp>
        <p:nvSpPr>
          <p:cNvPr id="6" name="Content Placeholder 5"/>
          <p:cNvSpPr>
            <a:spLocks noGrp="1"/>
          </p:cNvSpPr>
          <p:nvPr>
            <p:ph sz="quarter" idx="4"/>
          </p:nvPr>
        </p:nvSpPr>
        <p:spPr>
          <a:xfrm>
            <a:off x="6500707"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7" name="Date Placeholder 6"/>
          <p:cNvSpPr>
            <a:spLocks noGrp="1"/>
          </p:cNvSpPr>
          <p:nvPr>
            <p:ph type="dt" sz="half" idx="10"/>
          </p:nvPr>
        </p:nvSpPr>
        <p:spPr/>
        <p:txBody>
          <a:bodyPr/>
          <a:lstStyle/>
          <a:p>
            <a:fld id="{F0DFD029-FB74-4578-B929-F66AA97659CA}" type="datetimeFigureOut">
              <a:rPr lang="en-US"/>
              <a:t>11/27/2018</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38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F0DFD029-FB74-4578-B929-F66AA97659CA}" type="datetimeFigureOut">
              <a:rPr lang="en-US"/>
              <a:t>11/27/2018</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5152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DFD029-FB74-4578-B929-F66AA97659CA}" type="datetimeFigureOut">
              <a:rPr lang="en-US"/>
              <a:t>11/27/2018</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217247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smtClean="0"/>
              <a:t>Edit Master text styles</a:t>
            </a:r>
          </a:p>
        </p:txBody>
      </p:sp>
      <p:sp>
        <p:nvSpPr>
          <p:cNvPr id="3" name="Content Placeholder 2"/>
          <p:cNvSpPr>
            <a:spLocks noGrp="1"/>
          </p:cNvSpPr>
          <p:nvPr>
            <p:ph idx="1"/>
          </p:nvPr>
        </p:nvSpPr>
        <p:spPr>
          <a:xfrm>
            <a:off x="5484971" y="584200"/>
            <a:ext cx="6094413" cy="5588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11/27/2018</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61813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smtClean="0"/>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484971" y="584200"/>
            <a:ext cx="6094413" cy="5588000"/>
          </a:xfrm>
          <a:ln w="12700">
            <a:solidFill>
              <a:schemeClr val="bg1">
                <a:lumMod val="75000"/>
                <a:lumOff val="25000"/>
              </a:schemeClr>
            </a:solidFill>
            <a:miter lim="800000"/>
          </a:ln>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smtClean="0"/>
              <a:t>Click icon to add picture</a:t>
            </a:r>
            <a:endParaRPr/>
          </a:p>
        </p:txBody>
      </p:sp>
      <p:sp>
        <p:nvSpPr>
          <p:cNvPr id="5" name="Date Placeholder 4"/>
          <p:cNvSpPr>
            <a:spLocks noGrp="1"/>
          </p:cNvSpPr>
          <p:nvPr>
            <p:ph type="dt" sz="half" idx="10"/>
          </p:nvPr>
        </p:nvSpPr>
        <p:spPr/>
        <p:txBody>
          <a:bodyPr/>
          <a:lstStyle/>
          <a:p>
            <a:fld id="{F0DFD029-FB74-4578-B929-F66AA97659CA}" type="datetimeFigureOut">
              <a:rPr lang="en-US"/>
              <a:t>11/27/2018</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42234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100000"/>
                <a:shade val="0"/>
                <a:satMod val="100000"/>
              </a:schemeClr>
            </a:gs>
            <a:gs pos="85000">
              <a:schemeClr val="bg2">
                <a:tint val="100000"/>
                <a:shade val="30000"/>
                <a:satMod val="100000"/>
              </a:schemeClr>
            </a:gs>
            <a:gs pos="100000">
              <a:schemeClr val="bg2">
                <a:shade val="60000"/>
                <a:satMod val="100000"/>
              </a:schemeClr>
            </a:gs>
          </a:gsLst>
          <a:lin ang="3600000" scaled="0"/>
          <a:tileRect/>
        </a:gradFill>
        <a:effectLst/>
      </p:bgPr>
    </p:bg>
    <p:spTree>
      <p:nvGrpSpPr>
        <p:cNvPr id="1" name=""/>
        <p:cNvGrpSpPr/>
        <p:nvPr/>
      </p:nvGrpSpPr>
      <p:grpSpPr>
        <a:xfrm>
          <a:off x="0" y="0"/>
          <a:ext cx="0" cy="0"/>
          <a:chOff x="0" y="0"/>
          <a:chExt cx="0" cy="0"/>
        </a:xfrm>
      </p:grpSpPr>
      <p:grpSp>
        <p:nvGrpSpPr>
          <p:cNvPr id="15" name="left lines"/>
          <p:cNvGrpSpPr/>
          <p:nvPr/>
        </p:nvGrpSpPr>
        <p:grpSpPr>
          <a:xfrm>
            <a:off x="-15870" y="-3174"/>
            <a:ext cx="819993" cy="5229225"/>
            <a:chOff x="-11906" y="-2381"/>
            <a:chExt cx="615155" cy="3921919"/>
          </a:xfrm>
        </p:grpSpPr>
        <p:sp>
          <p:nvSpPr>
            <p:cNvPr id="10" name="Freeform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Freeform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Freeform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r>
              <a:rPr lang="en-US" smtClean="0"/>
              <a:t>Click to edit Master title style</a:t>
            </a:r>
            <a:endParaRPr/>
          </a:p>
        </p:txBody>
      </p:sp>
      <p:sp>
        <p:nvSpPr>
          <p:cNvPr id="3" name="Text Placeholder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a:defRPr sz="1200">
                <a:solidFill>
                  <a:schemeClr val="tx1">
                    <a:tint val="75000"/>
                  </a:schemeClr>
                </a:solidFill>
              </a:defRPr>
            </a:lvl1pPr>
          </a:lstStyle>
          <a:p>
            <a:fld id="{F0DFD029-FB74-4578-B929-F66AA97659CA}" type="datetimeFigureOut">
              <a:rPr lang="en-US"/>
              <a:pPr/>
              <a:t>11/27/2018</a:t>
            </a:fld>
            <a:endParaRPr/>
          </a:p>
        </p:txBody>
      </p:sp>
      <p:sp>
        <p:nvSpPr>
          <p:cNvPr id="5" name="Footer Placeholder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a:defRPr sz="12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r">
              <a:defRPr sz="1200">
                <a:solidFill>
                  <a:schemeClr val="tx1">
                    <a:tint val="75000"/>
                  </a:schemeClr>
                </a:solidFill>
              </a:defRPr>
            </a:lvl1pPr>
          </a:lstStyle>
          <a:p>
            <a:fld id="{C014DD1E-5D91-48A3-AD6D-45FBA980D106}" type="slidenum">
              <a:rPr/>
              <a:pPr/>
              <a:t>‹#›</a:t>
            </a:fld>
            <a:endParaRPr/>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SHT 31</a:t>
            </a:r>
            <a:endParaRPr lang="en-US" dirty="0"/>
          </a:p>
        </p:txBody>
      </p:sp>
      <p:sp>
        <p:nvSpPr>
          <p:cNvPr id="5" name="Text Placeholder 4"/>
          <p:cNvSpPr>
            <a:spLocks noGrp="1"/>
          </p:cNvSpPr>
          <p:nvPr>
            <p:ph type="body" idx="1"/>
          </p:nvPr>
        </p:nvSpPr>
        <p:spPr/>
        <p:txBody>
          <a:bodyPr/>
          <a:lstStyle/>
          <a:p>
            <a:r>
              <a:rPr lang="en-US" dirty="0" smtClean="0"/>
              <a:t>Tarundeep kaur</a:t>
            </a:r>
            <a:endParaRPr lang="en-US" dirty="0"/>
          </a:p>
        </p:txBody>
      </p:sp>
    </p:spTree>
    <p:extLst>
      <p:ext uri="{BB962C8B-B14F-4D97-AF65-F5344CB8AC3E}">
        <p14:creationId xmlns:p14="http://schemas.microsoft.com/office/powerpoint/2010/main" val="4264977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Proposal</a:t>
            </a:r>
            <a:endParaRPr lang="en-US" dirty="0"/>
          </a:p>
        </p:txBody>
      </p:sp>
      <p:sp>
        <p:nvSpPr>
          <p:cNvPr id="2" name="Rectangle 1"/>
          <p:cNvSpPr/>
          <p:nvPr/>
        </p:nvSpPr>
        <p:spPr>
          <a:xfrm>
            <a:off x="1230742" y="1981200"/>
            <a:ext cx="8075613" cy="1569660"/>
          </a:xfrm>
          <a:prstGeom prst="rect">
            <a:avLst/>
          </a:prstGeom>
        </p:spPr>
        <p:txBody>
          <a:bodyPr wrap="square">
            <a:spAutoFit/>
          </a:bodyPr>
          <a:lstStyle/>
          <a:p>
            <a:r>
              <a:rPr lang="en-US" dirty="0"/>
              <a:t>The goal of this project was to measure temperature and humidity levels using SHT31 sensor. SHT31 sensor is one of the most accurate device used for real time measurement of these levels.</a:t>
            </a:r>
            <a:endParaRPr lang="en-US" dirty="0"/>
          </a:p>
        </p:txBody>
      </p:sp>
    </p:spTree>
    <p:extLst>
      <p:ext uri="{BB962C8B-B14F-4D97-AF65-F5344CB8AC3E}">
        <p14:creationId xmlns:p14="http://schemas.microsoft.com/office/powerpoint/2010/main" val="397710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70012" y="457200"/>
            <a:ext cx="3355252" cy="646331"/>
          </a:xfrm>
          <a:prstGeom prst="rect">
            <a:avLst/>
          </a:prstGeom>
        </p:spPr>
        <p:txBody>
          <a:bodyPr wrap="square">
            <a:spAutoFit/>
          </a:bodyPr>
          <a:lstStyle/>
          <a:p>
            <a:r>
              <a:rPr lang="en-US" sz="3600" dirty="0">
                <a:latin typeface="+mj-lt"/>
              </a:rPr>
              <a:t>Budget</a:t>
            </a:r>
          </a:p>
        </p:txBody>
      </p:sp>
      <p:pic>
        <p:nvPicPr>
          <p:cNvPr id="3" name="Picture 2"/>
          <p:cNvPicPr>
            <a:picLocks noChangeAspect="1"/>
          </p:cNvPicPr>
          <p:nvPr/>
        </p:nvPicPr>
        <p:blipFill>
          <a:blip r:embed="rId2"/>
          <a:stretch>
            <a:fillRect/>
          </a:stretch>
        </p:blipFill>
        <p:spPr>
          <a:xfrm>
            <a:off x="1827212" y="1295400"/>
            <a:ext cx="7543800" cy="5098748"/>
          </a:xfrm>
          <a:prstGeom prst="rect">
            <a:avLst/>
          </a:prstGeom>
        </p:spPr>
      </p:pic>
    </p:spTree>
    <p:extLst>
      <p:ext uri="{BB962C8B-B14F-4D97-AF65-F5344CB8AC3E}">
        <p14:creationId xmlns:p14="http://schemas.microsoft.com/office/powerpoint/2010/main" val="1405850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2813" y="274637"/>
            <a:ext cx="10666572" cy="792163"/>
          </a:xfrm>
        </p:spPr>
        <p:txBody>
          <a:bodyPr/>
          <a:lstStyle/>
          <a:p>
            <a:r>
              <a:rPr lang="en-US" dirty="0" smtClean="0"/>
              <a:t>Schedule</a:t>
            </a:r>
            <a:endParaRPr lang="en-US" dirty="0"/>
          </a:p>
        </p:txBody>
      </p:sp>
      <p:pic>
        <p:nvPicPr>
          <p:cNvPr id="3" name="Picture 2"/>
          <p:cNvPicPr>
            <a:picLocks noChangeAspect="1"/>
          </p:cNvPicPr>
          <p:nvPr/>
        </p:nvPicPr>
        <p:blipFill>
          <a:blip r:embed="rId2"/>
          <a:stretch>
            <a:fillRect/>
          </a:stretch>
        </p:blipFill>
        <p:spPr>
          <a:xfrm>
            <a:off x="1674812" y="1066800"/>
            <a:ext cx="7620000" cy="5879101"/>
          </a:xfrm>
          <a:prstGeom prst="rect">
            <a:avLst/>
          </a:prstGeom>
        </p:spPr>
      </p:pic>
    </p:spTree>
    <p:extLst>
      <p:ext uri="{BB962C8B-B14F-4D97-AF65-F5344CB8AC3E}">
        <p14:creationId xmlns:p14="http://schemas.microsoft.com/office/powerpoint/2010/main" val="972535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Hardware Components</a:t>
            </a:r>
            <a:endParaRPr lang="en-US" dirty="0"/>
          </a:p>
        </p:txBody>
      </p:sp>
      <p:pic>
        <p:nvPicPr>
          <p:cNvPr id="3" name="Picture 2"/>
          <p:cNvPicPr>
            <a:picLocks noChangeAspect="1"/>
          </p:cNvPicPr>
          <p:nvPr/>
        </p:nvPicPr>
        <p:blipFill>
          <a:blip r:embed="rId2"/>
          <a:stretch>
            <a:fillRect/>
          </a:stretch>
        </p:blipFill>
        <p:spPr>
          <a:xfrm>
            <a:off x="1446212" y="1855694"/>
            <a:ext cx="3200400" cy="4271682"/>
          </a:xfrm>
          <a:prstGeom prst="rect">
            <a:avLst/>
          </a:prstGeom>
        </p:spPr>
      </p:pic>
      <p:pic>
        <p:nvPicPr>
          <p:cNvPr id="4" name="Picture 3"/>
          <p:cNvPicPr>
            <a:picLocks noChangeAspect="1"/>
          </p:cNvPicPr>
          <p:nvPr/>
        </p:nvPicPr>
        <p:blipFill>
          <a:blip r:embed="rId3"/>
          <a:stretch>
            <a:fillRect/>
          </a:stretch>
        </p:blipFill>
        <p:spPr>
          <a:xfrm>
            <a:off x="5942012" y="2088776"/>
            <a:ext cx="5384800" cy="4038600"/>
          </a:xfrm>
          <a:prstGeom prst="rect">
            <a:avLst/>
          </a:prstGeom>
        </p:spPr>
      </p:pic>
    </p:spTree>
    <p:extLst>
      <p:ext uri="{BB962C8B-B14F-4D97-AF65-F5344CB8AC3E}">
        <p14:creationId xmlns:p14="http://schemas.microsoft.com/office/powerpoint/2010/main" val="1199429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2812" y="584200"/>
            <a:ext cx="4216612" cy="584200"/>
          </a:xfrm>
        </p:spPr>
        <p:txBody>
          <a:bodyPr>
            <a:noAutofit/>
          </a:bodyPr>
          <a:lstStyle/>
          <a:p>
            <a:r>
              <a:rPr lang="en-US" sz="3600" dirty="0" smtClean="0">
                <a:solidFill>
                  <a:schemeClr val="tx1"/>
                </a:solidFill>
              </a:rPr>
              <a:t>Initial Testing</a:t>
            </a:r>
            <a:endParaRPr lang="en-US" sz="3600" dirty="0">
              <a:solidFill>
                <a:schemeClr val="tx1"/>
              </a:solidFill>
            </a:endParaRPr>
          </a:p>
        </p:txBody>
      </p:sp>
      <p:sp>
        <p:nvSpPr>
          <p:cNvPr id="5" name="Text Placeholder 4"/>
          <p:cNvSpPr>
            <a:spLocks noGrp="1"/>
          </p:cNvSpPr>
          <p:nvPr>
            <p:ph type="body" sz="half" idx="2"/>
          </p:nvPr>
        </p:nvSpPr>
        <p:spPr>
          <a:xfrm>
            <a:off x="7008812" y="1336470"/>
            <a:ext cx="4062942" cy="2321130"/>
          </a:xfrm>
        </p:spPr>
        <p:txBody>
          <a:bodyPr/>
          <a:lstStyle/>
          <a:p>
            <a:pPr marL="342900" indent="-342900">
              <a:buFont typeface="Arial" panose="020B0604020202020204" pitchFamily="34" charset="0"/>
              <a:buChar char="•"/>
            </a:pPr>
            <a:r>
              <a:rPr lang="en-US" dirty="0" smtClean="0"/>
              <a:t>Hardware components are attached to the pcb</a:t>
            </a:r>
            <a:r>
              <a:rPr lang="en-US" dirty="0"/>
              <a:t> </a:t>
            </a:r>
            <a:r>
              <a:rPr lang="en-US" dirty="0" smtClean="0"/>
              <a:t>using socket headers. </a:t>
            </a:r>
          </a:p>
          <a:p>
            <a:pPr marL="342900" indent="-342900">
              <a:buFont typeface="Arial" panose="020B0604020202020204" pitchFamily="34" charset="0"/>
              <a:buChar char="•"/>
            </a:pPr>
            <a:r>
              <a:rPr lang="en-US" dirty="0" smtClean="0"/>
              <a:t>An additional wire to vin and addr is attached so as to retrieve the required address.</a:t>
            </a:r>
          </a:p>
          <a:p>
            <a:pPr marL="342900" indent="-342900">
              <a:buFont typeface="Arial" panose="020B0604020202020204" pitchFamily="34" charset="0"/>
              <a:buChar char="•"/>
            </a:pPr>
            <a:endParaRPr lang="en-US" dirty="0" smtClean="0"/>
          </a:p>
          <a:p>
            <a:pPr marL="342900" indent="-342900">
              <a:buFont typeface="Arial" panose="020B0604020202020204" pitchFamily="34" charset="0"/>
              <a:buChar char="•"/>
            </a:pPr>
            <a:endParaRPr lang="en-US" dirty="0" smtClean="0"/>
          </a:p>
        </p:txBody>
      </p:sp>
      <p:pic>
        <p:nvPicPr>
          <p:cNvPr id="3" name="Picture 2"/>
          <p:cNvPicPr>
            <a:picLocks noChangeAspect="1"/>
          </p:cNvPicPr>
          <p:nvPr/>
        </p:nvPicPr>
        <p:blipFill rotWithShape="1">
          <a:blip r:embed="rId2"/>
          <a:srcRect l="18965" r="3448"/>
          <a:stretch/>
        </p:blipFill>
        <p:spPr>
          <a:xfrm>
            <a:off x="1141412" y="1447800"/>
            <a:ext cx="4524839" cy="4374011"/>
          </a:xfrm>
          <a:prstGeom prst="rect">
            <a:avLst/>
          </a:prstGeom>
        </p:spPr>
      </p:pic>
    </p:spTree>
    <p:extLst>
      <p:ext uri="{BB962C8B-B14F-4D97-AF65-F5344CB8AC3E}">
        <p14:creationId xmlns:p14="http://schemas.microsoft.com/office/powerpoint/2010/main" val="656923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Address</a:t>
            </a:r>
            <a:endParaRPr lang="en-US" dirty="0"/>
          </a:p>
        </p:txBody>
      </p:sp>
      <p:pic>
        <p:nvPicPr>
          <p:cNvPr id="9" name="Picture 8"/>
          <p:cNvPicPr>
            <a:picLocks noChangeAspect="1"/>
          </p:cNvPicPr>
          <p:nvPr/>
        </p:nvPicPr>
        <p:blipFill rotWithShape="1">
          <a:blip r:embed="rId2"/>
          <a:srcRect l="24162" t="27130" r="21760" b="24425"/>
          <a:stretch/>
        </p:blipFill>
        <p:spPr>
          <a:xfrm>
            <a:off x="1903412" y="1905000"/>
            <a:ext cx="7848600" cy="4174786"/>
          </a:xfrm>
          <a:prstGeom prst="rect">
            <a:avLst/>
          </a:prstGeom>
        </p:spPr>
      </p:pic>
    </p:spTree>
    <p:extLst>
      <p:ext uri="{BB962C8B-B14F-4D97-AF65-F5344CB8AC3E}">
        <p14:creationId xmlns:p14="http://schemas.microsoft.com/office/powerpoint/2010/main" val="1212334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Readings</a:t>
            </a:r>
            <a:endParaRPr lang="en-US" dirty="0"/>
          </a:p>
        </p:txBody>
      </p:sp>
      <p:pic>
        <p:nvPicPr>
          <p:cNvPr id="3" name="Picture 2"/>
          <p:cNvPicPr>
            <a:picLocks noChangeAspect="1"/>
          </p:cNvPicPr>
          <p:nvPr/>
        </p:nvPicPr>
        <p:blipFill rotWithShape="1">
          <a:blip r:embed="rId2"/>
          <a:srcRect r="1158" b="2016"/>
          <a:stretch/>
        </p:blipFill>
        <p:spPr>
          <a:xfrm>
            <a:off x="2436813" y="1676400"/>
            <a:ext cx="6096000" cy="4495800"/>
          </a:xfrm>
          <a:prstGeom prst="rect">
            <a:avLst/>
          </a:prstGeom>
        </p:spPr>
      </p:pic>
    </p:spTree>
    <p:extLst>
      <p:ext uri="{BB962C8B-B14F-4D97-AF65-F5344CB8AC3E}">
        <p14:creationId xmlns:p14="http://schemas.microsoft.com/office/powerpoint/2010/main" val="2553383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Related Courses</a:t>
            </a:r>
            <a:endParaRPr lang="en-US" dirty="0"/>
          </a:p>
        </p:txBody>
      </p:sp>
      <p:sp>
        <p:nvSpPr>
          <p:cNvPr id="2" name="Subtitle 1"/>
          <p:cNvSpPr>
            <a:spLocks noGrp="1"/>
          </p:cNvSpPr>
          <p:nvPr>
            <p:ph type="subTitle" idx="4294967295"/>
          </p:nvPr>
        </p:nvSpPr>
        <p:spPr>
          <a:xfrm>
            <a:off x="1253154" y="1752600"/>
            <a:ext cx="7515542" cy="3962400"/>
          </a:xfrm>
        </p:spPr>
        <p:txBody>
          <a:bodyPr>
            <a:normAutofit/>
          </a:bodyPr>
          <a:lstStyle/>
          <a:p>
            <a:r>
              <a:rPr lang="en-US" dirty="0" smtClean="0"/>
              <a:t>CENG 252: Embedded Systems</a:t>
            </a:r>
          </a:p>
          <a:p>
            <a:pPr marL="0" indent="0">
              <a:buNone/>
            </a:pPr>
            <a:r>
              <a:rPr lang="en-US" dirty="0"/>
              <a:t> </a:t>
            </a:r>
            <a:r>
              <a:rPr lang="en-US" dirty="0" smtClean="0"/>
              <a:t>   - </a:t>
            </a:r>
            <a:r>
              <a:rPr lang="en-US" sz="2400" dirty="0" smtClean="0"/>
              <a:t>Provided knowledge on how to work with a sensor.</a:t>
            </a:r>
            <a:endParaRPr lang="en-US" dirty="0"/>
          </a:p>
          <a:p>
            <a:r>
              <a:rPr lang="en-US" dirty="0" smtClean="0"/>
              <a:t>ESOL 220: technical writing skills</a:t>
            </a:r>
          </a:p>
          <a:p>
            <a:pPr marL="0" indent="0">
              <a:buNone/>
            </a:pPr>
            <a:r>
              <a:rPr lang="en-US" sz="2400" dirty="0"/>
              <a:t> </a:t>
            </a:r>
            <a:r>
              <a:rPr lang="en-US" sz="2400" dirty="0" smtClean="0"/>
              <a:t>   - Improved writing skills.</a:t>
            </a:r>
          </a:p>
          <a:p>
            <a:r>
              <a:rPr lang="en-US" dirty="0" smtClean="0"/>
              <a:t>CENG 209: Micro assembly Programming</a:t>
            </a:r>
          </a:p>
          <a:p>
            <a:pPr marL="0" indent="0">
              <a:buNone/>
            </a:pPr>
            <a:r>
              <a:rPr lang="en-US" dirty="0"/>
              <a:t> </a:t>
            </a:r>
            <a:r>
              <a:rPr lang="en-US" dirty="0" smtClean="0"/>
              <a:t>   -Provided knowledge on microcontrollers.</a:t>
            </a:r>
            <a:endParaRPr lang="en-US" dirty="0"/>
          </a:p>
        </p:txBody>
      </p:sp>
    </p:spTree>
    <p:extLst>
      <p:ext uri="{BB962C8B-B14F-4D97-AF65-F5344CB8AC3E}">
        <p14:creationId xmlns:p14="http://schemas.microsoft.com/office/powerpoint/2010/main" val="3480339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ch 16x9">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extLst>
    <a:ext uri="{05A4C25C-085E-4340-85A3-A5531E510DB2}">
      <thm15:themeFamily xmlns:thm15="http://schemas.microsoft.com/office/thememl/2012/main" name="TF02787990.potx" id="{BDB9CD5E-36EC-45F3-B87D-6D062B8A3823}" vid="{51682E2F-7C85-4D6F-AD40-072EFC83910D}"/>
    </a:ext>
  </a:ext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ocPublishedLinkedAssetsLookup xmlns="4873beb7-5857-4685-be1f-d57550cc96cc" xsi:nil="true"/>
    <ApprovalStatus xmlns="4873beb7-5857-4685-be1f-d57550cc96cc">InProgress</ApprovalStatus>
    <MarketSpecific xmlns="4873beb7-5857-4685-be1f-d57550cc96cc">false</MarketSpecific>
    <LocComments xmlns="4873beb7-5857-4685-be1f-d57550cc96cc" xsi:nil="true"/>
    <LocLastLocAttemptVersionTypeLookup xmlns="4873beb7-5857-4685-be1f-d57550cc96cc" xsi:nil="true"/>
    <DirectSourceMarket xmlns="4873beb7-5857-4685-be1f-d57550cc96cc" xsi:nil="true"/>
    <ThumbnailAssetId xmlns="4873beb7-5857-4685-be1f-d57550cc96cc" xsi:nil="true"/>
    <PrimaryImageGen xmlns="4873beb7-5857-4685-be1f-d57550cc96cc">false</PrimaryImageGen>
    <LocNewPublishedVersionLookup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LocOverallPublishStatusLookup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LocOverallLocStatusLookup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1345093</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This simple template design works for technology and  businesses, but it's versatile enough to use in other contexts.  It features multiple slide layouts designed for widescreen (16x9 resolution) and includes a sample SmartArt list and chart that are easily editable.</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2011-11-26T00:30:00+00:00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TemplateStatus xmlns="4873beb7-5857-4685-be1f-d57550cc96cc">Complete</TemplateStatus>
    <Downloads xmlns="4873beb7-5857-4685-be1f-d57550cc96cc">0</Downloads>
    <OOCacheId xmlns="4873beb7-5857-4685-be1f-d57550cc96cc" xsi:nil="true"/>
    <IsDeleted xmlns="4873beb7-5857-4685-be1f-d57550cc96cc">false</IsDeleted>
    <LocPublishedDependentAssetsLookup xmlns="4873beb7-5857-4685-be1f-d57550cc96cc" xsi:nil="true"/>
    <TPExecutable xmlns="4873beb7-5857-4685-be1f-d57550cc96cc" xsi:nil="true"/>
    <EditorialTags xmlns="4873beb7-5857-4685-be1f-d57550cc96cc" xsi:nil="true"/>
    <SubmitterId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TP102787989</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694266</LocLastLocAttemptVersionLookup>
    <LocProcessedForHandoffsLookup xmlns="4873beb7-5857-4685-be1f-d57550cc96cc" xsi:nil="true"/>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LocOverallPreviewStatusLookup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LocProcessedForMarketsLookup xmlns="4873beb7-5857-4685-be1f-d57550cc96cc" xsi:nil="true"/>
    <TPLaunchHelpLinkType xmlns="4873beb7-5857-4685-be1f-d57550cc96cc">Template</TPLaunchHelpLinkType>
    <OriginalRelease xmlns="4873beb7-5857-4685-be1f-d57550cc96cc">15</OriginalRelease>
    <LocalizationTagsTaxHTField0 xmlns="4873beb7-5857-4685-be1f-d57550cc96cc">
      <Terms xmlns="http://schemas.microsoft.com/office/infopath/2007/PartnerControls"/>
    </LocalizationTagsTaxHTField0>
    <UACurrentWords xmlns="4873beb7-5857-4685-be1f-d57550cc96cc" xsi:nil="true"/>
    <ArtSampleDocs xmlns="4873beb7-5857-4685-be1f-d57550cc96cc" xsi:nil="true"/>
    <UALocRecommendation xmlns="4873beb7-5857-4685-be1f-d57550cc96cc">Localize</UALocRecommendation>
    <Manager xmlns="4873beb7-5857-4685-be1f-d57550cc96cc" xsi:nil="true"/>
    <LocOverallHandbackStatusLookup xmlns="4873beb7-5857-4685-be1f-d57550cc96cc" xsi:nil="true"/>
    <ShowIn xmlns="4873beb7-5857-4685-be1f-d57550cc96cc">Show everywhere</ShowIn>
    <UANotes xmlns="4873beb7-5857-4685-be1f-d57550cc96cc" xsi:nil="true"/>
    <InternalTagsTaxHTField0 xmlns="4873beb7-5857-4685-be1f-d57550cc96cc">
      <Terms xmlns="http://schemas.microsoft.com/office/infopath/2007/PartnerControls"/>
    </InternalTagsTaxHTField0>
    <CSXHash xmlns="4873beb7-5857-4685-be1f-d57550cc96cc" xsi:nil="true"/>
    <VoteCount xmlns="4873beb7-5857-4685-be1f-d57550cc96cc" xsi:nil="true"/>
    <AssetExpire xmlns="4873beb7-5857-4685-be1f-d57550cc96cc">2029-05-12T07:00:00+00:00</AssetExpire>
    <DSATActionTaken xmlns="4873beb7-5857-4685-be1f-d57550cc96cc" xsi:nil="true"/>
    <CSXSubmissionMarket xmlns="4873beb7-5857-4685-be1f-d57550cc96cc" xsi:nil="true"/>
    <LocMarketGroupTiers2 xmlns="4873beb7-5857-4685-be1f-d57550cc96cc" xsi:nil="true"/>
  </documentManagement>
</p:properties>
</file>

<file path=customXml/item3.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836F65B-1B07-41EE-A0E8-BC6EF3855225}">
  <ds:schemaRefs>
    <ds:schemaRef ds:uri="http://schemas.microsoft.com/sharepoint/v3/contenttype/forms"/>
  </ds:schemaRefs>
</ds:datastoreItem>
</file>

<file path=customXml/itemProps2.xml><?xml version="1.0" encoding="utf-8"?>
<ds:datastoreItem xmlns:ds="http://schemas.openxmlformats.org/officeDocument/2006/customXml" ds:itemID="{60C67BEE-D13F-4BD2-98A5-34D8A0977F68}">
  <ds:schemaRefs>
    <ds:schemaRef ds:uri="http://www.w3.org/XML/1998/namespace"/>
    <ds:schemaRef ds:uri="http://purl.org/dc/dcmitype/"/>
    <ds:schemaRef ds:uri="http://purl.org/dc/terms/"/>
    <ds:schemaRef ds:uri="http://schemas.microsoft.com/office/2006/documentManagement/types"/>
    <ds:schemaRef ds:uri="http://schemas.openxmlformats.org/package/2006/metadata/core-properties"/>
    <ds:schemaRef ds:uri="http://purl.org/dc/elements/1.1/"/>
    <ds:schemaRef ds:uri="http://schemas.microsoft.com/office/infopath/2007/PartnerControls"/>
    <ds:schemaRef ds:uri="4873beb7-5857-4685-be1f-d57550cc96cc"/>
    <ds:schemaRef ds:uri="http://schemas.microsoft.com/office/2006/metadata/properties"/>
  </ds:schemaRefs>
</ds:datastoreItem>
</file>

<file path=customXml/itemProps3.xml><?xml version="1.0" encoding="utf-8"?>
<ds:datastoreItem xmlns:ds="http://schemas.openxmlformats.org/officeDocument/2006/customXml" ds:itemID="{A09BF4D4-EF60-4196-BFC3-9462D60797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Triple circuit lines presentation (widescreen)</Template>
  <TotalTime>26</TotalTime>
  <Words>119</Words>
  <Application>Microsoft Office PowerPoint</Application>
  <PresentationFormat>Custom</PresentationFormat>
  <Paragraphs>19</Paragraphs>
  <Slides>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Tech 16x9</vt:lpstr>
      <vt:lpstr>SHT 31</vt:lpstr>
      <vt:lpstr>Proposal</vt:lpstr>
      <vt:lpstr>PowerPoint Presentation</vt:lpstr>
      <vt:lpstr>Schedule</vt:lpstr>
      <vt:lpstr>Hardware Components</vt:lpstr>
      <vt:lpstr>Initial Testing</vt:lpstr>
      <vt:lpstr>Address</vt:lpstr>
      <vt:lpstr>Readings</vt:lpstr>
      <vt:lpstr>Related Courses</vt:lpstr>
    </vt:vector>
  </TitlesOfParts>
  <Company>Humber College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SHT 31</dc:title>
  <dc:creator>Tarundeep Kaur</dc:creator>
  <cp:lastModifiedBy>Tarundeep Kaur</cp:lastModifiedBy>
  <cp:revision>4</cp:revision>
  <dcterms:created xsi:type="dcterms:W3CDTF">2018-11-27T19:12:45Z</dcterms:created>
  <dcterms:modified xsi:type="dcterms:W3CDTF">2018-11-27T19:39:41Z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